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83" r:id="rId2"/>
  </p:sldMasterIdLst>
  <p:sldIdLst>
    <p:sldId id="31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1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85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53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826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49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06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023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628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338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575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013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58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816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359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408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259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357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989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222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98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448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04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80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82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5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7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58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40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76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84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9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fontAlgn="t">
              <a:lnSpc>
                <a:spcPct val="107000"/>
              </a:lnSpc>
              <a:spcBef>
                <a:spcPts val="0"/>
              </a:spcBef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 </a:t>
            </a:r>
            <a:r>
              <a:rPr lang="nl-NL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3 18-09-2019</a:t>
            </a:r>
            <a:endParaRPr lang="nl-NL" sz="44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fontAlgn="t">
              <a:lnSpc>
                <a:spcPct val="107000"/>
              </a:lnSpc>
              <a:spcBef>
                <a:spcPts val="0"/>
              </a:spcBef>
            </a:pPr>
            <a:r>
              <a:rPr lang="nl-NL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 1.3 Skelet en spieren</a:t>
            </a:r>
            <a:endParaRPr lang="nl-NL" sz="44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95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Onwillekeurige spieren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Onwillekeurige spieren kun je </a:t>
            </a:r>
            <a:r>
              <a:rPr lang="nl-NL" b="1" dirty="0" smtClean="0"/>
              <a:t>niet</a:t>
            </a:r>
            <a:r>
              <a:rPr lang="nl-NL" dirty="0" smtClean="0"/>
              <a:t> zelf beïnvloeden.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Denk aan de spieren die bij de ademhaling je borstkas of buik op en neer laten gaan.</a:t>
            </a:r>
          </a:p>
          <a:p>
            <a:endParaRPr lang="nl-NL" dirty="0" smtClean="0"/>
          </a:p>
          <a:p>
            <a:r>
              <a:rPr lang="nl-NL" dirty="0" smtClean="0"/>
              <a:t>Of de darmspieren die het voedsel door de darm leiden.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58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Willekeurig spieren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Willekeurig spieren kun je zelf beïnvloeden.</a:t>
            </a:r>
          </a:p>
          <a:p>
            <a:r>
              <a:rPr lang="nl-NL" dirty="0" smtClean="0"/>
              <a:t>Zo kun je bijvoorbeeld ervoor kiezen om je armspieren te gebruiken om iets zwaars te tillen.</a:t>
            </a:r>
          </a:p>
          <a:p>
            <a:r>
              <a:rPr lang="nl-NL" dirty="0" smtClean="0"/>
              <a:t>Daarvoor is het wel nodig  dat de hersenen een prikkel krijgen dat je dat wilt én dat het zwaar is.</a:t>
            </a:r>
          </a:p>
          <a:p>
            <a:r>
              <a:rPr lang="nl-NL" dirty="0" smtClean="0"/>
              <a:t>Daarom zijn alle spieren verbonden met zenuwstelsel.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47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 is nog een onderscheid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Je hebt buigspieren (Biceps) en trekspieren (Triceps).</a:t>
            </a:r>
          </a:p>
          <a:p>
            <a:endParaRPr lang="nl-NL" dirty="0" smtClean="0"/>
          </a:p>
          <a:p>
            <a:r>
              <a:rPr lang="nl-NL" dirty="0" smtClean="0"/>
              <a:t>Buigspieren zorgen ervoor dat je je armen, benen en vingers kunt buigen.</a:t>
            </a:r>
          </a:p>
          <a:p>
            <a:endParaRPr lang="nl-NL" dirty="0" smtClean="0"/>
          </a:p>
          <a:p>
            <a:r>
              <a:rPr lang="nl-NL" dirty="0" smtClean="0"/>
              <a:t>Na een buiging gaan ze weer terug in de oorspronkelijke stand.</a:t>
            </a:r>
          </a:p>
          <a:p>
            <a:endParaRPr lang="nl-NL" dirty="0" smtClean="0"/>
          </a:p>
          <a:p>
            <a:r>
              <a:rPr lang="nl-NL" dirty="0" smtClean="0"/>
              <a:t>Dat doen de trekspieren.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0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belangrijkste functies van de spieren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Geven stevigheid  aan het lichaam</a:t>
            </a:r>
          </a:p>
          <a:p>
            <a:r>
              <a:rPr lang="nl-NL" dirty="0" smtClean="0"/>
              <a:t>Maken bewegingen</a:t>
            </a:r>
          </a:p>
          <a:p>
            <a:r>
              <a:rPr lang="nl-NL" dirty="0" smtClean="0"/>
              <a:t>Bieden bescherming van lichaamsdelen</a:t>
            </a:r>
          </a:p>
          <a:p>
            <a:r>
              <a:rPr lang="nl-NL" dirty="0" smtClean="0"/>
              <a:t>Verzorgen het transport van voedsel en vocht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0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1.3.3 Stevigheid bieden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Veel ruimtes tussen de huid en het skelet en tussen de organen</a:t>
            </a:r>
          </a:p>
          <a:p>
            <a:pPr marL="0" indent="0">
              <a:buNone/>
            </a:pPr>
            <a:r>
              <a:rPr lang="nl-NL" dirty="0"/>
              <a:t>w</a:t>
            </a:r>
            <a:r>
              <a:rPr lang="nl-NL" dirty="0" smtClean="0"/>
              <a:t>orden opgevuld door spieren. Dat geeft extra stevigheid aan het lichaam.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Als er bijv.: geen spieren zouden zitten tussen je huid en je botten, zou je huid er maar slap bij hangen.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Dit gebeurd dan ook bij oudere mensen die steeds minder sterke spieren hebben.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82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1.3.4 Bewegingen 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 heel veel onderdelen van het skelet zitten spieren vast.</a:t>
            </a:r>
          </a:p>
          <a:p>
            <a:r>
              <a:rPr lang="nl-NL" dirty="0" smtClean="0"/>
              <a:t>De buig en trekspieren zorgen ervoor dat je kunt lopen, hardlopen, bukken en allerlei bewegingen kunt maken.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2431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Spieren van de arm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2944813"/>
            <a:ext cx="1800225" cy="2543175"/>
          </a:xfrm>
        </p:spPr>
      </p:pic>
    </p:spTree>
    <p:extLst>
      <p:ext uri="{BB962C8B-B14F-4D97-AF65-F5344CB8AC3E}">
        <p14:creationId xmlns:p14="http://schemas.microsoft.com/office/powerpoint/2010/main" val="32552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1.3.5 Bescherming bieden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Spierlagen bieden extra bescherming voor kwetsbare organen.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Zo wordt de buikholte met de darmen aan de voorkant beschermd door een stevige laag spieren.</a:t>
            </a:r>
          </a:p>
          <a:p>
            <a:endParaRPr lang="nl-NL" dirty="0"/>
          </a:p>
          <a:p>
            <a:r>
              <a:rPr lang="nl-NL" dirty="0" smtClean="0"/>
              <a:t>Ook over de ribben ziet een spierlaag die extra bescherming biedt aan hart en longen.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91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1.3 Het skelet en de spieren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Het skelet is opgebouwd uit ruim 200 botten.</a:t>
            </a:r>
          </a:p>
          <a:p>
            <a:r>
              <a:rPr lang="nl-NL" dirty="0" smtClean="0"/>
              <a:t>Je zou denken dat botten uit dood materiaal bestaan, </a:t>
            </a:r>
            <a:r>
              <a:rPr lang="nl-NL" b="1" dirty="0" smtClean="0"/>
              <a:t>maar dat is niet waar.</a:t>
            </a:r>
          </a:p>
          <a:p>
            <a:pPr marL="0" indent="0">
              <a:buNone/>
            </a:pPr>
            <a:r>
              <a:rPr lang="nl-NL" dirty="0" smtClean="0"/>
              <a:t>Ook botten zijn opgebouwd uit cellen. En omdat cellen levende deeltjes zijn, zijn botten dat ook.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De buitenkant van een bot is keihard, want de cellen zitten dicht op elkaar.</a:t>
            </a:r>
          </a:p>
          <a:p>
            <a:pPr marL="0" indent="0">
              <a:buNone/>
            </a:pPr>
            <a:r>
              <a:rPr lang="nl-NL" dirty="0" smtClean="0"/>
              <a:t>Aan de binnen kant zitten de cellen minder op elkaar.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1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Aan de binnen kant van het bot zitten de cellen minder op elkaar.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 ontstaan in het bot kleine holtes, waarin </a:t>
            </a:r>
            <a:r>
              <a:rPr lang="nl-NL" b="1" dirty="0" smtClean="0"/>
              <a:t>beenmerg</a:t>
            </a:r>
            <a:r>
              <a:rPr lang="nl-NL" dirty="0" smtClean="0"/>
              <a:t> zit.</a:t>
            </a:r>
            <a:endParaRPr lang="nl-NL" dirty="0"/>
          </a:p>
          <a:p>
            <a:r>
              <a:rPr lang="nl-NL" dirty="0" smtClean="0"/>
              <a:t>Ook zitten er in het bot bloedvaten die de botcellen voeden.</a:t>
            </a:r>
          </a:p>
          <a:p>
            <a:r>
              <a:rPr lang="nl-NL" dirty="0" smtClean="0"/>
              <a:t>Bij bewegende delen- zoals knie-heup- zit kraakbeen tussen het bot.</a:t>
            </a:r>
          </a:p>
          <a:p>
            <a:r>
              <a:rPr lang="nl-NL" dirty="0" smtClean="0"/>
              <a:t>Dit is zachter dan het bot zelf en zorgt ervoor dat de botten ten opzichte van elkaar soepel kunnen bewegen.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53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1.3 Het skelet en de spieren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smtClean="0"/>
              <a:t>1.3.1 Het skelet</a:t>
            </a:r>
          </a:p>
          <a:p>
            <a:r>
              <a:rPr lang="nl-NL" dirty="0" smtClean="0"/>
              <a:t>De meeste mensen kennen het skelet van foto’s van mensen die lang geleden zijn overleden.</a:t>
            </a:r>
          </a:p>
          <a:p>
            <a:r>
              <a:rPr lang="nl-NL" dirty="0" smtClean="0"/>
              <a:t>Daardoor lijkt een skelet iets doods waar je verder niet zoveel mee kunt.</a:t>
            </a:r>
          </a:p>
          <a:p>
            <a:endParaRPr lang="nl-NL" dirty="0"/>
          </a:p>
          <a:p>
            <a:r>
              <a:rPr lang="nl-NL" dirty="0" smtClean="0"/>
              <a:t>Niets is minder waar. Alle delen van het lichaam  hebben een onmisbare functie.</a:t>
            </a:r>
          </a:p>
          <a:p>
            <a:r>
              <a:rPr lang="nl-NL" dirty="0" smtClean="0"/>
              <a:t>Dat geldt dus ook voor het skelet.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74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skelet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Geeft stevigheid aan het lichaam</a:t>
            </a:r>
          </a:p>
          <a:p>
            <a:r>
              <a:rPr lang="nl-NL" dirty="0" smtClean="0"/>
              <a:t>Beschermt kwetsbare organen</a:t>
            </a:r>
          </a:p>
          <a:p>
            <a:r>
              <a:rPr lang="nl-NL" dirty="0" smtClean="0"/>
              <a:t>Maakt bloedcellen aan in het beenmerg</a:t>
            </a:r>
          </a:p>
          <a:p>
            <a:r>
              <a:rPr lang="nl-NL" dirty="0" smtClean="0"/>
              <a:t>Maakt beweging mogelijk, samen met de spieren.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19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 Het skelet beschermt kwetsbare organen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het beschermen van kwetsbare organen moet je denken aan de schedel die de hersenen beschermt</a:t>
            </a:r>
          </a:p>
          <a:p>
            <a:r>
              <a:rPr lang="nl-NL" dirty="0" smtClean="0"/>
              <a:t>De ribbenkast en de schouderbladen beschermen het hart, de longen, de lever en de maag.</a:t>
            </a:r>
          </a:p>
          <a:p>
            <a:r>
              <a:rPr lang="nl-NL" dirty="0" smtClean="0"/>
              <a:t>De wervelkolom beschermt de zeer kwetsbare zenuwverbindingen van de hersenen met de rest van het lichaam.</a:t>
            </a:r>
          </a:p>
          <a:p>
            <a:r>
              <a:rPr lang="nl-NL" dirty="0" smtClean="0"/>
              <a:t>Het bekken beschermt de nieren, de blaas en de inwendige geslachtsorganen.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02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skelet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55" y="198869"/>
            <a:ext cx="4643005" cy="6473882"/>
          </a:xfrm>
        </p:spPr>
      </p:pic>
    </p:spTree>
    <p:extLst>
      <p:ext uri="{BB962C8B-B14F-4D97-AF65-F5344CB8AC3E}">
        <p14:creationId xmlns:p14="http://schemas.microsoft.com/office/powerpoint/2010/main" val="25037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1.3.2 De spieren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menselijk lichaam zit vol met spieren</a:t>
            </a:r>
          </a:p>
          <a:p>
            <a:r>
              <a:rPr lang="nl-NL" dirty="0" smtClean="0"/>
              <a:t>Spieren bestaan uit spierweefsel.</a:t>
            </a:r>
          </a:p>
          <a:p>
            <a:r>
              <a:rPr lang="nl-NL" dirty="0" smtClean="0"/>
              <a:t>Sommige spieren hebben een dun laagje spierweefsel.</a:t>
            </a:r>
          </a:p>
          <a:p>
            <a:r>
              <a:rPr lang="nl-NL" dirty="0" smtClean="0"/>
              <a:t>Andere spieren hebben </a:t>
            </a:r>
            <a:r>
              <a:rPr lang="nl-NL" u="sng" dirty="0" smtClean="0"/>
              <a:t>veel</a:t>
            </a:r>
            <a:r>
              <a:rPr lang="nl-NL" dirty="0" smtClean="0"/>
              <a:t> lagen spierweefsel en voelen daardoor ook dikker aan.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27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Er zijn twee hoofdgroepen spieren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Willekeurige spieren</a:t>
            </a:r>
          </a:p>
          <a:p>
            <a:endParaRPr lang="nl-NL" dirty="0"/>
          </a:p>
          <a:p>
            <a:r>
              <a:rPr lang="nl-NL" dirty="0" smtClean="0"/>
              <a:t>Onwillekeurige spieren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93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TM02900743[[fn=Organisch]]</Template>
  <TotalTime>824</TotalTime>
  <Words>674</Words>
  <Application>Microsoft Office PowerPoint</Application>
  <PresentationFormat>Breedbeeld</PresentationFormat>
  <Paragraphs>83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Times New Roman</vt:lpstr>
      <vt:lpstr>Wingdings 2</vt:lpstr>
      <vt:lpstr>HDOfficeLightV0</vt:lpstr>
      <vt:lpstr>Organisch</vt:lpstr>
      <vt:lpstr>Planning</vt:lpstr>
      <vt:lpstr>1.3 Het skelet en de spieren </vt:lpstr>
      <vt:lpstr>Aan de binnen kant van het bot zitten de cellen minder op elkaar. </vt:lpstr>
      <vt:lpstr>1.3 Het skelet en de spieren </vt:lpstr>
      <vt:lpstr>Het skelet</vt:lpstr>
      <vt:lpstr> Het skelet beschermt kwetsbare organen </vt:lpstr>
      <vt:lpstr>Het skelet</vt:lpstr>
      <vt:lpstr>1.3.2 De spieren</vt:lpstr>
      <vt:lpstr>Er zijn twee hoofdgroepen spieren</vt:lpstr>
      <vt:lpstr>Onwillekeurige spieren </vt:lpstr>
      <vt:lpstr>Willekeurig spieren </vt:lpstr>
      <vt:lpstr>Er is nog een onderscheid</vt:lpstr>
      <vt:lpstr>De belangrijkste functies van de spieren</vt:lpstr>
      <vt:lpstr>1.3.3 Stevigheid bieden</vt:lpstr>
      <vt:lpstr>1.3.4 Bewegingen maken</vt:lpstr>
      <vt:lpstr>Spieren van de arm</vt:lpstr>
      <vt:lpstr>1.3.5 Bescherming bieden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en Fysiologie</dc:title>
  <dc:creator>Toon Groen</dc:creator>
  <cp:lastModifiedBy>Toon Groen</cp:lastModifiedBy>
  <cp:revision>50</cp:revision>
  <dcterms:created xsi:type="dcterms:W3CDTF">2019-09-24T08:27:13Z</dcterms:created>
  <dcterms:modified xsi:type="dcterms:W3CDTF">2019-10-07T12:03:00Z</dcterms:modified>
</cp:coreProperties>
</file>